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9" r:id="rId15"/>
    <p:sldId id="273" r:id="rId16"/>
    <p:sldId id="270" r:id="rId1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62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6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2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89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25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5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81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25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81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31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D506-05D3-4775-87D9-81EBB04A20A8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3B8B-8BC1-4C06-B5EF-69B3E493FB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38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D7E680-BDC7-4629-9071-03783CCF8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2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A924C4-6A27-438F-93C3-8067B6112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A01CFF-0308-4B69-89D5-415F7FBF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1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A013780-28B9-4C8F-8CCF-C570DE8EA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647B60-FFCE-4E18-B7DF-0A0AF1AA5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4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, computadora&#10;&#10;Descripción generada automáticamente">
            <a:extLst>
              <a:ext uri="{FF2B5EF4-FFF2-40B4-BE49-F238E27FC236}">
                <a16:creationId xmlns:a16="http://schemas.microsoft.com/office/drawing/2014/main" id="{A42988AA-C97A-47B2-8687-04F63E39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F52BB8-0E88-43C1-836E-6E978BF45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DED36C-7A42-4E8E-A41D-8F7CCFC3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pic>
        <p:nvPicPr>
          <p:cNvPr id="5" name="Imagen 4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398C9EE9-C9E7-46D2-9CDF-04BF46289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BD9AF0-9660-435E-B598-FA09029D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d&#10;&#10;Descripción generada automáticamente">
            <a:extLst>
              <a:ext uri="{FF2B5EF4-FFF2-40B4-BE49-F238E27FC236}">
                <a16:creationId xmlns:a16="http://schemas.microsoft.com/office/drawing/2014/main" id="{38CDE4CC-D4D2-43FE-AC29-ADA958AD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D222CEA9-9832-4BC5-BE64-8D9F3EE2C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alimentos&#10;&#10;Descripción generada automáticamente">
            <a:extLst>
              <a:ext uri="{FF2B5EF4-FFF2-40B4-BE49-F238E27FC236}">
                <a16:creationId xmlns:a16="http://schemas.microsoft.com/office/drawing/2014/main" id="{291A8B71-9FA3-4E28-852C-850B14E9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FC2BB77-62A9-460F-BEFC-396601E87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243177-6862-4FC2-8A2F-237E9A106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5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22951C-4F2A-437D-9355-A8867167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939DBFE5-B53E-46FB-8531-DDC3307C8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2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Papel A3 (297 x 420 mm)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Ángeles Ruiz Vázquez</dc:creator>
  <cp:lastModifiedBy>Ángeles Ruiz Vázquez</cp:lastModifiedBy>
  <cp:revision>2</cp:revision>
  <dcterms:created xsi:type="dcterms:W3CDTF">2020-03-11T15:15:49Z</dcterms:created>
  <dcterms:modified xsi:type="dcterms:W3CDTF">2020-03-11T15:30:40Z</dcterms:modified>
</cp:coreProperties>
</file>